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C682-1A46-44CD-BC56-47AB15C54018}" type="datetimeFigureOut">
              <a:rPr lang="pt-BR" smtClean="0"/>
              <a:t>23/08/2019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66C5-E579-4686-B33A-DD378F48AF5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62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C682-1A46-44CD-BC56-47AB15C54018}" type="datetimeFigureOut">
              <a:rPr lang="pt-BR" smtClean="0"/>
              <a:t>23/08/2019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66C5-E579-4686-B33A-DD378F48AF5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27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C682-1A46-44CD-BC56-47AB15C54018}" type="datetimeFigureOut">
              <a:rPr lang="pt-BR" smtClean="0"/>
              <a:t>23/08/2019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66C5-E579-4686-B33A-DD378F48AF5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96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C682-1A46-44CD-BC56-47AB15C54018}" type="datetimeFigureOut">
              <a:rPr lang="pt-BR" smtClean="0"/>
              <a:t>23/08/2019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66C5-E579-4686-B33A-DD378F48AF5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42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C682-1A46-44CD-BC56-47AB15C54018}" type="datetimeFigureOut">
              <a:rPr lang="pt-BR" smtClean="0"/>
              <a:t>23/08/2019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66C5-E579-4686-B33A-DD378F48AF5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73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C682-1A46-44CD-BC56-47AB15C54018}" type="datetimeFigureOut">
              <a:rPr lang="pt-BR" smtClean="0"/>
              <a:t>23/08/2019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66C5-E579-4686-B33A-DD378F48AF5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85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C682-1A46-44CD-BC56-47AB15C54018}" type="datetimeFigureOut">
              <a:rPr lang="pt-BR" smtClean="0"/>
              <a:t>23/08/2019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66C5-E579-4686-B33A-DD378F48AF5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82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C682-1A46-44CD-BC56-47AB15C54018}" type="datetimeFigureOut">
              <a:rPr lang="pt-BR" smtClean="0"/>
              <a:t>23/08/2019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66C5-E579-4686-B33A-DD378F48AF5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10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C682-1A46-44CD-BC56-47AB15C54018}" type="datetimeFigureOut">
              <a:rPr lang="pt-BR" smtClean="0"/>
              <a:t>23/08/2019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66C5-E579-4686-B33A-DD378F48AF5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33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C682-1A46-44CD-BC56-47AB15C54018}" type="datetimeFigureOut">
              <a:rPr lang="pt-BR" smtClean="0"/>
              <a:t>23/08/2019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66C5-E579-4686-B33A-DD378F48AF5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26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C682-1A46-44CD-BC56-47AB15C54018}" type="datetimeFigureOut">
              <a:rPr lang="pt-BR" smtClean="0"/>
              <a:t>23/08/2019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66C5-E579-4686-B33A-DD378F48AF5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3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5C682-1A46-44CD-BC56-47AB15C54018}" type="datetimeFigureOut">
              <a:rPr lang="pt-BR" smtClean="0"/>
              <a:t>23/08/2019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E66C5-E579-4686-B33A-DD378F48AF5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36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F9F6245-1ECE-437F-AFDC-0D35EBFCD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21727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BA91BA3-E33F-4559-B99C-1FA068AA8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042173"/>
            <a:ext cx="6400800" cy="105530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9F375-0ED8-4415-A3DA-83D09F861A69}"/>
              </a:ext>
            </a:extLst>
          </p:cNvPr>
          <p:cNvSpPr txBox="1"/>
          <p:nvPr/>
        </p:nvSpPr>
        <p:spPr>
          <a:xfrm>
            <a:off x="2910557" y="5803008"/>
            <a:ext cx="353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Nome do Serviço Credenciado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B5FD6A-AC94-4B18-A5D3-BF998D010AFE}"/>
              </a:ext>
            </a:extLst>
          </p:cNvPr>
          <p:cNvSpPr/>
          <p:nvPr/>
        </p:nvSpPr>
        <p:spPr>
          <a:xfrm>
            <a:off x="467452" y="602375"/>
            <a:ext cx="2090309" cy="1528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Logotipo do Serviço Credenciado</a:t>
            </a:r>
          </a:p>
        </p:txBody>
      </p:sp>
    </p:spTree>
    <p:extLst>
      <p:ext uri="{BB962C8B-B14F-4D97-AF65-F5344CB8AC3E}">
        <p14:creationId xmlns:p14="http://schemas.microsoft.com/office/powerpoint/2010/main" val="2394422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D3FC1-AD9B-4E29-9D15-F9E5278EB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85A35-EB3A-4CA9-A728-B5277E710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38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951F4116-6CAB-4C75-A347-AE35FB61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" y="274638"/>
            <a:ext cx="7859866" cy="1143000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0062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8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USUÁRIO3</dc:creator>
  <cp:lastModifiedBy>USUÁRIO3</cp:lastModifiedBy>
  <cp:revision>1</cp:revision>
  <dcterms:created xsi:type="dcterms:W3CDTF">2019-08-23T19:45:58Z</dcterms:created>
  <dcterms:modified xsi:type="dcterms:W3CDTF">2019-08-23T19:51:50Z</dcterms:modified>
</cp:coreProperties>
</file>